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6858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h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invo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fees-never-mov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ag1-checko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paying-tw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checkivo-fi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c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