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-video-f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ho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shopify-bill-fe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fees-never-mov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ag1-to-checkiv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why-custom-checkou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paying-tw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honest-mat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checkivo-fi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c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